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63" r:id="rId9"/>
    <p:sldId id="274" r:id="rId10"/>
    <p:sldId id="257" r:id="rId11"/>
    <p:sldId id="258" r:id="rId12"/>
    <p:sldId id="259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27003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Психологические техники и приемы развития психомоторики в домашних условиях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3008313" cy="1857388"/>
          </a:xfrm>
        </p:spPr>
        <p:txBody>
          <a:bodyPr>
            <a:noAutofit/>
          </a:bodyPr>
          <a:lstStyle/>
          <a:p>
            <a:r>
              <a:rPr lang="ru-RU" sz="3000" dirty="0" smtClean="0"/>
              <a:t>Упражнения на пространственный и слуховой </a:t>
            </a:r>
            <a:r>
              <a:rPr lang="ru-RU" sz="3000" dirty="0" err="1" smtClean="0"/>
              <a:t>гнозис</a:t>
            </a:r>
            <a:endParaRPr lang="ru-RU" sz="3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3071810"/>
            <a:ext cx="3008313" cy="305435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Упражнение «Слепой котенок»</a:t>
            </a:r>
            <a:endParaRPr lang="ru-RU" sz="3600" dirty="0"/>
          </a:p>
        </p:txBody>
      </p:sp>
      <p:pic>
        <p:nvPicPr>
          <p:cNvPr id="5" name="Содержимое 4" descr="images1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11712" y="785794"/>
            <a:ext cx="4046568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941504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Развитие мелкой и крупной моторики в домашних условиях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2285992"/>
            <a:ext cx="3008313" cy="384017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1) Активизация речи</a:t>
            </a:r>
          </a:p>
          <a:p>
            <a:r>
              <a:rPr lang="ru-RU" sz="2800" dirty="0" smtClean="0"/>
              <a:t>2) Активизация письма</a:t>
            </a:r>
          </a:p>
          <a:p>
            <a:r>
              <a:rPr lang="ru-RU" sz="2800" dirty="0" smtClean="0"/>
              <a:t>3) Активизация мыслительных процессов и АСС</a:t>
            </a:r>
            <a:endParaRPr lang="ru-RU" sz="2800" dirty="0"/>
          </a:p>
        </p:txBody>
      </p:sp>
      <p:pic>
        <p:nvPicPr>
          <p:cNvPr id="5" name="Содержимое 4" descr="images1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59324" y="357166"/>
            <a:ext cx="3956079" cy="578647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Autofit/>
          </a:bodyPr>
          <a:lstStyle/>
          <a:p>
            <a:r>
              <a:rPr lang="ru-RU" sz="4400" dirty="0" smtClean="0"/>
              <a:t>Изучение сенсорных эталонов через бытовые действия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8229600" cy="430912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Цвет</a:t>
            </a:r>
          </a:p>
          <a:p>
            <a:r>
              <a:rPr lang="ru-RU" sz="4000" dirty="0" smtClean="0"/>
              <a:t>Форма</a:t>
            </a:r>
          </a:p>
          <a:p>
            <a:r>
              <a:rPr lang="ru-RU" sz="4000" dirty="0" smtClean="0"/>
              <a:t>Величина</a:t>
            </a:r>
          </a:p>
          <a:p>
            <a:r>
              <a:rPr lang="ru-RU" sz="4000" dirty="0" smtClean="0"/>
              <a:t>Физические характеристики объектов / предметов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Благодарю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Развитие и совершенствование основных психомоторных качеств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000240"/>
            <a:ext cx="4429156" cy="4125923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Arial Black" pitchFamily="34" charset="0"/>
              </a:rPr>
              <a:t>Статической и    динамической координации;</a:t>
            </a:r>
          </a:p>
          <a:p>
            <a:r>
              <a:rPr lang="ru-RU" dirty="0" smtClean="0">
                <a:latin typeface="Arial Black" pitchFamily="34" charset="0"/>
              </a:rPr>
              <a:t>Переключаемость движений;</a:t>
            </a:r>
          </a:p>
          <a:p>
            <a:r>
              <a:rPr lang="ru-RU" dirty="0" smtClean="0">
                <a:latin typeface="Arial Black" pitchFamily="34" charset="0"/>
              </a:rPr>
              <a:t>Активизация мышечного тонуса;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8802"/>
            <a:ext cx="4281518" cy="4197361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Развитие двигательной памяти и произвольного внимания во всех видах моторной сферы (общей, мелкой, мимической и артикуляционной).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принципы организации упражнений дома: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21497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b="1" i="1" dirty="0" smtClean="0"/>
              <a:t>наглядность</a:t>
            </a:r>
            <a:r>
              <a:rPr lang="en-US" b="1" i="1" dirty="0" smtClean="0"/>
              <a:t> </a:t>
            </a:r>
            <a:r>
              <a:rPr lang="ru-RU" dirty="0" smtClean="0"/>
              <a:t>– демонстрация упражнений родителем, образный рассказ, имитация движений;</a:t>
            </a:r>
          </a:p>
          <a:p>
            <a:pPr lvl="0"/>
            <a:r>
              <a:rPr lang="ru-RU" b="1" i="1" dirty="0" smtClean="0"/>
              <a:t>доступность</a:t>
            </a:r>
            <a:r>
              <a:rPr lang="en-US" dirty="0" smtClean="0"/>
              <a:t> </a:t>
            </a:r>
            <a:r>
              <a:rPr lang="ru-RU" dirty="0" smtClean="0"/>
              <a:t>– обучение от простого к сложному, от известного к неизвестному;</a:t>
            </a:r>
          </a:p>
          <a:p>
            <a:pPr lvl="0"/>
            <a:r>
              <a:rPr lang="ru-RU" b="1" i="1" dirty="0" smtClean="0"/>
              <a:t>систематичность</a:t>
            </a:r>
            <a:r>
              <a:rPr lang="en-US" dirty="0" smtClean="0"/>
              <a:t> </a:t>
            </a:r>
            <a:r>
              <a:rPr lang="ru-RU" dirty="0" smtClean="0"/>
              <a:t>– регулярность применения с постепенным увеличением количества упражнений, усложнением способов их выполнения;</a:t>
            </a:r>
            <a:r>
              <a:rPr lang="ru-RU" b="1" i="1" dirty="0" smtClean="0"/>
              <a:t> </a:t>
            </a:r>
            <a:endParaRPr lang="ru-RU" dirty="0" smtClean="0"/>
          </a:p>
          <a:p>
            <a:pPr lvl="0"/>
            <a:r>
              <a:rPr lang="ru-RU" b="1" i="1" dirty="0" smtClean="0"/>
              <a:t>индивидуальный подход</a:t>
            </a:r>
            <a:r>
              <a:rPr lang="en-US" dirty="0" smtClean="0"/>
              <a:t> </a:t>
            </a:r>
            <a:r>
              <a:rPr lang="ru-RU" dirty="0" smtClean="0"/>
              <a:t>– учет особенностей восприятия каждого ребенка, с опорой на компенсацию дефекта;</a:t>
            </a:r>
          </a:p>
          <a:p>
            <a:pPr lvl="0"/>
            <a:r>
              <a:rPr lang="ru-RU" b="1" i="1" dirty="0" smtClean="0"/>
              <a:t>увлеченность</a:t>
            </a:r>
            <a:r>
              <a:rPr lang="en-US" b="1" i="1" dirty="0" smtClean="0"/>
              <a:t> </a:t>
            </a:r>
            <a:r>
              <a:rPr lang="ru-RU" dirty="0" smtClean="0"/>
              <a:t>–ребенок должен в полной мере участвовать в работе;</a:t>
            </a:r>
          </a:p>
          <a:p>
            <a:r>
              <a:rPr lang="ru-RU" b="1" i="1" dirty="0" smtClean="0"/>
              <a:t>сознательность</a:t>
            </a:r>
            <a:r>
              <a:rPr lang="en-US" dirty="0" smtClean="0"/>
              <a:t> </a:t>
            </a:r>
            <a:r>
              <a:rPr lang="ru-RU" dirty="0" smtClean="0"/>
              <a:t>– понимание выполняемых действий, активность.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Правила организации: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Проводятся в периоды энергетического подъема:</a:t>
            </a:r>
          </a:p>
          <a:p>
            <a:r>
              <a:rPr lang="ru-RU" sz="3600" dirty="0" smtClean="0"/>
              <a:t>в первой половине дня (до обеда)</a:t>
            </a:r>
          </a:p>
          <a:p>
            <a:r>
              <a:rPr lang="ru-RU" sz="3600" dirty="0" smtClean="0"/>
              <a:t>во второй половине дня (после дневного сна)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Ритмическая разминка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Ходьба, несложные перестроения.</a:t>
            </a:r>
            <a:r>
              <a:rPr lang="ru-RU" sz="4000" b="1" dirty="0" smtClean="0"/>
              <a:t> </a:t>
            </a:r>
          </a:p>
          <a:p>
            <a:r>
              <a:rPr lang="ru-RU" sz="4000" dirty="0" smtClean="0"/>
              <a:t>Ходьба на каждый счет и через счет. </a:t>
            </a:r>
          </a:p>
          <a:p>
            <a:r>
              <a:rPr lang="ru-RU" sz="4000" dirty="0" smtClean="0"/>
              <a:t>Сочетание ходьбы на каждый счет с хлопками через счет и наоборот.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/>
              <a:t>Пальчиковая гимнастика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/>
              <a:t>Общеразвивающие</a:t>
            </a:r>
            <a:r>
              <a:rPr lang="ru-RU" sz="4000" dirty="0" smtClean="0"/>
              <a:t> упражнения и игры пальчиками в двигательных и образных действиях, со стихами и речитативами (Ладошки, Колечко, Лягушка, Лезгинка и др.)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Упражнения: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для развития основных сторон внимания, регулирующие мышечный тонус, </a:t>
            </a:r>
          </a:p>
          <a:p>
            <a:r>
              <a:rPr lang="ru-RU" sz="4000" dirty="0" smtClean="0"/>
              <a:t>для развития темпа и ритма, </a:t>
            </a:r>
          </a:p>
          <a:p>
            <a:r>
              <a:rPr lang="ru-RU" sz="4000" dirty="0" smtClean="0"/>
              <a:t>для развития координации движений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3714776" cy="207170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Развитие координации и ловкости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2857496"/>
            <a:ext cx="3500462" cy="3268667"/>
          </a:xfrm>
        </p:spPr>
        <p:txBody>
          <a:bodyPr>
            <a:normAutofit fontScale="92500" lnSpcReduction="20000"/>
          </a:bodyPr>
          <a:lstStyle/>
          <a:p>
            <a:r>
              <a:rPr lang="ru-RU" sz="4400" b="1" dirty="0" smtClean="0"/>
              <a:t>Упражнения «Рыбалка»,</a:t>
            </a:r>
          </a:p>
          <a:p>
            <a:r>
              <a:rPr lang="ru-RU" sz="4400" b="1" dirty="0" smtClean="0"/>
              <a:t>«Огонь-лед», «Кошки-мышки» и др.</a:t>
            </a:r>
            <a:endParaRPr lang="ru-RU" sz="4400" b="1" dirty="0"/>
          </a:p>
        </p:txBody>
      </p:sp>
      <p:pic>
        <p:nvPicPr>
          <p:cNvPr id="5" name="Содержимое 4" descr="1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6249" y="714357"/>
            <a:ext cx="4643470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71480"/>
            <a:ext cx="8176422" cy="1357322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>«Ухо-нос»</a:t>
            </a:r>
            <a:br>
              <a:rPr lang="ru-RU" sz="4800" dirty="0" smtClean="0"/>
            </a:br>
            <a:r>
              <a:rPr lang="ru-RU" sz="4800" dirty="0" smtClean="0"/>
              <a:t>«Ухо-плечо»</a:t>
            </a:r>
            <a:br>
              <a:rPr lang="ru-RU" sz="4800" dirty="0" smtClean="0"/>
            </a:br>
            <a:r>
              <a:rPr lang="ru-RU" sz="4800" dirty="0" smtClean="0"/>
              <a:t>«</a:t>
            </a:r>
            <a:r>
              <a:rPr lang="ru-RU" sz="4800" dirty="0" err="1" smtClean="0"/>
              <a:t>Ухо-коленко</a:t>
            </a:r>
            <a:r>
              <a:rPr lang="ru-RU" sz="4800" dirty="0" smtClean="0"/>
              <a:t>»</a:t>
            </a:r>
            <a:br>
              <a:rPr lang="ru-RU" sz="4800" dirty="0" smtClean="0"/>
            </a:b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 descr="E:\Новая папка\индивидуальная коррекция\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3" t="19491" r="9607"/>
          <a:stretch/>
        </p:blipFill>
        <p:spPr bwMode="auto">
          <a:xfrm>
            <a:off x="179513" y="1953346"/>
            <a:ext cx="2933466" cy="205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Новая папка\индивидуальная коррекция\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4432" y="1953346"/>
            <a:ext cx="2778590" cy="208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Новая папка\индивидуальная коррекция\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3828" y="1939633"/>
            <a:ext cx="2760306" cy="207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Новая папка\индивидуальная коррекция\1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95" t="19551"/>
          <a:stretch/>
        </p:blipFill>
        <p:spPr bwMode="auto">
          <a:xfrm>
            <a:off x="1331640" y="4380924"/>
            <a:ext cx="3113032" cy="220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E:\Новая папка\индивидуальная коррекция\1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49" t="27215"/>
          <a:stretch/>
        </p:blipFill>
        <p:spPr bwMode="auto">
          <a:xfrm>
            <a:off x="4716016" y="4386614"/>
            <a:ext cx="3021987" cy="2203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285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107</TotalTime>
  <Words>230</Words>
  <PresentationFormat>Экран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Психологические техники и приемы развития психомоторики в домашних условиях </vt:lpstr>
      <vt:lpstr>Развитие и совершенствование основных психомоторных качеств</vt:lpstr>
      <vt:lpstr>Основные принципы организации упражнений дома:</vt:lpstr>
      <vt:lpstr>Правила организации:</vt:lpstr>
      <vt:lpstr>Ритмическая разминка</vt:lpstr>
      <vt:lpstr>Пальчиковая гимнастика</vt:lpstr>
      <vt:lpstr>Упражнения:</vt:lpstr>
      <vt:lpstr>Развитие координации и ловкости</vt:lpstr>
      <vt:lpstr>«Ухо-нос» «Ухо-плечо» «Ухо-коленко» </vt:lpstr>
      <vt:lpstr>Упражнения на пространственный и слуховой гнозис</vt:lpstr>
      <vt:lpstr>Развитие мелкой и крупной моторики в домашних условиях</vt:lpstr>
      <vt:lpstr>Изучение сенсорных эталонов через бытовые действия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координации и ловкости</dc:title>
  <cp:lastModifiedBy>Домчук</cp:lastModifiedBy>
  <cp:revision>15</cp:revision>
  <dcterms:modified xsi:type="dcterms:W3CDTF">2018-12-19T12:49:20Z</dcterms:modified>
</cp:coreProperties>
</file>