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0" r:id="rId3"/>
    <p:sldId id="259" r:id="rId4"/>
    <p:sldId id="258" r:id="rId5"/>
    <p:sldId id="261" r:id="rId6"/>
    <p:sldId id="263" r:id="rId7"/>
    <p:sldId id="264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71480"/>
            <a:ext cx="8501122" cy="492922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Психологические проблемы семейного взаимодействия, генезис семейных конфликтов: актуальность и перспективы разрешения. 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285860"/>
            <a:ext cx="8183880" cy="2928958"/>
          </a:xfrm>
        </p:spPr>
        <p:txBody>
          <a:bodyPr>
            <a:normAutofit/>
          </a:bodyPr>
          <a:lstStyle/>
          <a:p>
            <a:r>
              <a:rPr lang="ru-RU" dirty="0" smtClean="0"/>
              <a:t>Биологические и социально-психологические факторы </a:t>
            </a:r>
            <a:r>
              <a:rPr lang="ru-RU" dirty="0" err="1" smtClean="0"/>
              <a:t>конфликтогенности</a:t>
            </a:r>
            <a:r>
              <a:rPr lang="ru-RU" dirty="0" smtClean="0"/>
              <a:t> личности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802974"/>
          </a:xfrm>
        </p:spPr>
        <p:txBody>
          <a:bodyPr/>
          <a:lstStyle/>
          <a:p>
            <a:r>
              <a:rPr lang="ru-RU" dirty="0" smtClean="0"/>
              <a:t>Биологические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Физиологичность</a:t>
            </a:r>
            <a:r>
              <a:rPr lang="ru-RU" dirty="0" smtClean="0"/>
              <a:t> агрессивности и </a:t>
            </a:r>
            <a:r>
              <a:rPr lang="ru-RU" dirty="0" err="1" smtClean="0"/>
              <a:t>конфликтогенности</a:t>
            </a:r>
            <a:r>
              <a:rPr lang="ru-RU" dirty="0" smtClean="0"/>
              <a:t> обусловлена нарушением </a:t>
            </a:r>
            <a:r>
              <a:rPr lang="ru-RU" dirty="0" err="1" smtClean="0"/>
              <a:t>нейрообмена</a:t>
            </a:r>
            <a:endParaRPr lang="ru-RU" dirty="0" smtClean="0"/>
          </a:p>
          <a:p>
            <a:r>
              <a:rPr lang="ru-RU" dirty="0" smtClean="0"/>
              <a:t>Невротизация личности (функциональный сбой работы ЦНС)</a:t>
            </a:r>
          </a:p>
          <a:p>
            <a:r>
              <a:rPr lang="ru-RU" dirty="0" smtClean="0"/>
              <a:t>Травмы головы</a:t>
            </a:r>
          </a:p>
          <a:p>
            <a:r>
              <a:rPr lang="ru-RU" dirty="0" smtClean="0"/>
              <a:t>Дефицит необходимых витаминов (</a:t>
            </a:r>
            <a:r>
              <a:rPr lang="en-US" dirty="0" smtClean="0"/>
              <a:t>D</a:t>
            </a:r>
            <a:r>
              <a:rPr lang="ru-RU" dirty="0" smtClean="0"/>
              <a:t>, группы</a:t>
            </a:r>
            <a:r>
              <a:rPr lang="en-US" dirty="0" smtClean="0"/>
              <a:t> B</a:t>
            </a:r>
            <a:r>
              <a:rPr lang="ru-RU" dirty="0" smtClean="0"/>
              <a:t> и др.)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Социально-психологические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357166"/>
            <a:ext cx="8183880" cy="5072098"/>
          </a:xfrm>
        </p:spPr>
        <p:txBody>
          <a:bodyPr>
            <a:normAutofit/>
          </a:bodyPr>
          <a:lstStyle/>
          <a:p>
            <a:r>
              <a:rPr lang="ru-RU" dirty="0" smtClean="0"/>
              <a:t>Тип воспитания в своей семье (по типу «Золушка», «</a:t>
            </a:r>
            <a:r>
              <a:rPr lang="ru-RU" dirty="0" err="1" smtClean="0"/>
              <a:t>Гипоопека</a:t>
            </a:r>
            <a:r>
              <a:rPr lang="ru-RU" dirty="0" smtClean="0"/>
              <a:t>», «Эффект </a:t>
            </a:r>
            <a:r>
              <a:rPr lang="ru-RU" dirty="0" err="1" smtClean="0"/>
              <a:t>госпитализма</a:t>
            </a:r>
            <a:r>
              <a:rPr lang="ru-RU" dirty="0" smtClean="0"/>
              <a:t>»)</a:t>
            </a:r>
          </a:p>
          <a:p>
            <a:r>
              <a:rPr lang="ru-RU" dirty="0" smtClean="0"/>
              <a:t>Низкий уровень </a:t>
            </a:r>
            <a:r>
              <a:rPr lang="ru-RU" dirty="0" err="1" smtClean="0"/>
              <a:t>фрустрационной</a:t>
            </a:r>
            <a:r>
              <a:rPr lang="ru-RU" dirty="0" smtClean="0"/>
              <a:t> толерантности</a:t>
            </a:r>
          </a:p>
          <a:p>
            <a:r>
              <a:rPr lang="ru-RU" dirty="0" smtClean="0"/>
              <a:t>Неоправданные ожидания от изменившегося статуса семьи</a:t>
            </a:r>
          </a:p>
          <a:p>
            <a:r>
              <a:rPr lang="ru-RU" dirty="0" smtClean="0"/>
              <a:t>Низкий уровень информированности о проблемах воспитания детей с ОВЗ</a:t>
            </a:r>
          </a:p>
          <a:p>
            <a:r>
              <a:rPr lang="ru-RU" dirty="0" smtClean="0"/>
              <a:t>Неправильно выбранная стратегия поведения в конфликте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212484" cy="1643074"/>
          </a:xfrm>
        </p:spPr>
        <p:txBody>
          <a:bodyPr>
            <a:noAutofit/>
          </a:bodyPr>
          <a:lstStyle/>
          <a:p>
            <a:r>
              <a:rPr lang="ru-RU" dirty="0" smtClean="0"/>
              <a:t>Неправильно-выбранная стратегия поведения в конфликте: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357430"/>
            <a:ext cx="5786478" cy="40005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 Black" pitchFamily="34" charset="0"/>
              </a:rPr>
              <a:t>Соперничество:</a:t>
            </a:r>
          </a:p>
          <a:p>
            <a:r>
              <a:rPr lang="ru-RU" sz="3600" dirty="0" smtClean="0">
                <a:latin typeface="Arial Black" pitchFamily="34" charset="0"/>
              </a:rPr>
              <a:t>Сотрудничество</a:t>
            </a:r>
          </a:p>
          <a:p>
            <a:r>
              <a:rPr lang="ru-RU" sz="3600" dirty="0" smtClean="0">
                <a:latin typeface="Arial Black" pitchFamily="34" charset="0"/>
              </a:rPr>
              <a:t>Компромисс</a:t>
            </a:r>
          </a:p>
          <a:p>
            <a:r>
              <a:rPr lang="ru-RU" sz="3600" dirty="0" smtClean="0">
                <a:latin typeface="Arial Black" pitchFamily="34" charset="0"/>
              </a:rPr>
              <a:t>Избегание</a:t>
            </a:r>
          </a:p>
          <a:p>
            <a:r>
              <a:rPr lang="ru-RU" sz="3600" dirty="0" smtClean="0">
                <a:latin typeface="Arial Black" pitchFamily="34" charset="0"/>
              </a:rPr>
              <a:t>Приспособление</a:t>
            </a:r>
            <a:endParaRPr lang="ru-RU" sz="3600" b="1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143512"/>
            <a:ext cx="8183880" cy="891528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Внутрисемейные конфликты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27474"/>
          </a:xfrm>
        </p:spPr>
        <p:txBody>
          <a:bodyPr>
            <a:noAutofit/>
          </a:bodyPr>
          <a:lstStyle/>
          <a:p>
            <a:r>
              <a:rPr lang="ru-RU" sz="3200" dirty="0" err="1" smtClean="0"/>
              <a:t>Диадные</a:t>
            </a:r>
            <a:endParaRPr lang="ru-RU" sz="3200" dirty="0" smtClean="0"/>
          </a:p>
          <a:p>
            <a:pPr lvl="0"/>
            <a:r>
              <a:rPr lang="ru-RU" sz="3200" dirty="0" err="1" smtClean="0"/>
              <a:t>Триадные</a:t>
            </a:r>
            <a:r>
              <a:rPr lang="ru-RU" sz="3200" dirty="0" smtClean="0"/>
              <a:t> </a:t>
            </a:r>
          </a:p>
          <a:p>
            <a:pPr lvl="0"/>
            <a:r>
              <a:rPr lang="ru-RU" sz="3200" dirty="0" err="1" smtClean="0"/>
              <a:t>Межпоколенные</a:t>
            </a:r>
            <a:r>
              <a:rPr lang="ru-RU" sz="3200" dirty="0" smtClean="0"/>
              <a:t> </a:t>
            </a:r>
          </a:p>
          <a:p>
            <a:endParaRPr lang="ru-RU" sz="3200" dirty="0" smtClean="0"/>
          </a:p>
          <a:p>
            <a:pPr lvl="0"/>
            <a:r>
              <a:rPr lang="ru-RU" sz="3200" dirty="0" smtClean="0"/>
              <a:t>За позицию «особого» ребенка в семье</a:t>
            </a:r>
          </a:p>
          <a:p>
            <a:pPr lvl="0"/>
            <a:r>
              <a:rPr lang="ru-RU" sz="3200" dirty="0" smtClean="0"/>
              <a:t>Против позиции «особого» ребенка в </a:t>
            </a:r>
            <a:r>
              <a:rPr lang="ru-RU" sz="3200" dirty="0" smtClean="0"/>
              <a:t>семье</a:t>
            </a:r>
          </a:p>
          <a:p>
            <a:pPr lvl="0"/>
            <a:r>
              <a:rPr lang="ru-RU" sz="3200" dirty="0" smtClean="0"/>
              <a:t>Индифферентная позиция в семье</a:t>
            </a:r>
            <a:endParaRPr lang="ru-RU" sz="3200" dirty="0" smtClean="0"/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 назревании  острого и затяжного конфликта в семье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398846"/>
          </a:xfrm>
        </p:spPr>
        <p:txBody>
          <a:bodyPr/>
          <a:lstStyle/>
          <a:p>
            <a:r>
              <a:rPr lang="ru-RU" dirty="0" smtClean="0"/>
              <a:t>Рекомендуется не допускать «открытого»  (</a:t>
            </a:r>
            <a:r>
              <a:rPr lang="ru-RU" smtClean="0"/>
              <a:t>для детей) вмешательства</a:t>
            </a:r>
            <a:endParaRPr lang="ru-RU" dirty="0" smtClean="0"/>
          </a:p>
          <a:p>
            <a:r>
              <a:rPr lang="ru-RU" dirty="0" smtClean="0"/>
              <a:t>Обращаться к «третейскому» авторитетному лицу</a:t>
            </a:r>
          </a:p>
          <a:p>
            <a:r>
              <a:rPr lang="ru-RU" dirty="0" smtClean="0"/>
              <a:t>В случае отсутствия результатов привлекать специалистов</a:t>
            </a:r>
            <a:endParaRPr lang="ru-RU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928802"/>
            <a:ext cx="8183880" cy="1714512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Благодарю за внимание!</a:t>
            </a:r>
            <a:endParaRPr lang="ru-RU" sz="5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48</TotalTime>
  <Words>166</Words>
  <PresentationFormat>Экран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Психологические проблемы семейного взаимодействия, генезис семейных конфликтов: актуальность и перспективы разрешения. </vt:lpstr>
      <vt:lpstr>Биологические и социально-психологические факторы конфликтогенности личности</vt:lpstr>
      <vt:lpstr>Биологические</vt:lpstr>
      <vt:lpstr>Социально-психологические</vt:lpstr>
      <vt:lpstr>Неправильно-выбранная стратегия поведения в конфликте:</vt:lpstr>
      <vt:lpstr>Внутрисемейные конфликты </vt:lpstr>
      <vt:lpstr>При назревании  острого и затяжного конфликта в семье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Психологические проблемы семейного взаимодействия, генезис семейных конфликтов: актуальность и перспективы разрешения. </dc:title>
  <cp:lastModifiedBy>Домчук</cp:lastModifiedBy>
  <cp:revision>12</cp:revision>
  <dcterms:modified xsi:type="dcterms:W3CDTF">2018-10-24T15:29:44Z</dcterms:modified>
</cp:coreProperties>
</file>