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92ABB-4633-4224-ACD2-176CE09EDA0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50C6F9F-06D2-437E-99FA-60ABAE9D6417}">
      <dgm:prSet/>
      <dgm:spPr/>
      <dgm:t>
        <a:bodyPr/>
        <a:lstStyle/>
        <a:p>
          <a:r>
            <a:rPr lang="ru-RU" dirty="0" smtClean="0"/>
            <a:t>Избирательность познавательной деятельности</a:t>
          </a:r>
          <a:endParaRPr lang="ru-RU" dirty="0"/>
        </a:p>
      </dgm:t>
    </dgm:pt>
    <dgm:pt modelId="{0A2B3E53-3DD2-413B-85EE-4C29EDE6FCF0}" type="parTrans" cxnId="{33057DDD-94E1-402A-ABAC-5F05627AD79C}">
      <dgm:prSet/>
      <dgm:spPr/>
      <dgm:t>
        <a:bodyPr/>
        <a:lstStyle/>
        <a:p>
          <a:endParaRPr lang="ru-RU"/>
        </a:p>
      </dgm:t>
    </dgm:pt>
    <dgm:pt modelId="{2F028C0C-B4B7-4840-A60E-9929817D96D2}" type="sibTrans" cxnId="{33057DDD-94E1-402A-ABAC-5F05627AD79C}">
      <dgm:prSet/>
      <dgm:spPr/>
      <dgm:t>
        <a:bodyPr/>
        <a:lstStyle/>
        <a:p>
          <a:endParaRPr lang="ru-RU"/>
        </a:p>
      </dgm:t>
    </dgm:pt>
    <dgm:pt modelId="{62D09052-369D-48A1-8CA7-0EABD87F685A}">
      <dgm:prSet/>
      <dgm:spPr/>
      <dgm:t>
        <a:bodyPr/>
        <a:lstStyle/>
        <a:p>
          <a:r>
            <a:rPr lang="ru-RU" dirty="0" smtClean="0"/>
            <a:t>Контроль за собственным поведением </a:t>
          </a:r>
          <a:endParaRPr lang="ru-RU" dirty="0"/>
        </a:p>
      </dgm:t>
    </dgm:pt>
    <dgm:pt modelId="{E8C16DFA-DA3D-4BA3-88EF-A3D45491273C}" type="parTrans" cxnId="{D73B2BC0-678B-41C9-95DC-AB2221739262}">
      <dgm:prSet/>
      <dgm:spPr/>
      <dgm:t>
        <a:bodyPr/>
        <a:lstStyle/>
        <a:p>
          <a:endParaRPr lang="ru-RU"/>
        </a:p>
      </dgm:t>
    </dgm:pt>
    <dgm:pt modelId="{32A47776-2657-498D-BA2C-E6C0967BD7EB}" type="sibTrans" cxnId="{D73B2BC0-678B-41C9-95DC-AB2221739262}">
      <dgm:prSet/>
      <dgm:spPr/>
      <dgm:t>
        <a:bodyPr/>
        <a:lstStyle/>
        <a:p>
          <a:endParaRPr lang="ru-RU"/>
        </a:p>
      </dgm:t>
    </dgm:pt>
    <dgm:pt modelId="{ECFC0EAC-FF5E-4C04-A03E-1B5D98E88803}">
      <dgm:prSet/>
      <dgm:spPr/>
      <dgm:t>
        <a:bodyPr/>
        <a:lstStyle/>
        <a:p>
          <a:r>
            <a:rPr lang="ru-RU" dirty="0" smtClean="0"/>
            <a:t>Планирование собственной деятельности </a:t>
          </a:r>
          <a:endParaRPr lang="ru-RU" dirty="0"/>
        </a:p>
      </dgm:t>
    </dgm:pt>
    <dgm:pt modelId="{B9DC4B73-1A00-4CF9-BA0E-04F7F8681DCF}" type="parTrans" cxnId="{370B7DE6-FDAB-44E0-9339-2B386428A919}">
      <dgm:prSet/>
      <dgm:spPr/>
      <dgm:t>
        <a:bodyPr/>
        <a:lstStyle/>
        <a:p>
          <a:endParaRPr lang="ru-RU"/>
        </a:p>
      </dgm:t>
    </dgm:pt>
    <dgm:pt modelId="{AB06FF72-0B3F-4B04-9E96-4CED6EC9779E}" type="sibTrans" cxnId="{370B7DE6-FDAB-44E0-9339-2B386428A919}">
      <dgm:prSet/>
      <dgm:spPr/>
      <dgm:t>
        <a:bodyPr/>
        <a:lstStyle/>
        <a:p>
          <a:endParaRPr lang="ru-RU"/>
        </a:p>
      </dgm:t>
    </dgm:pt>
    <dgm:pt modelId="{AF84F31D-0F2E-4816-8912-61D3D20AA8A3}">
      <dgm:prSet/>
      <dgm:spPr/>
      <dgm:t>
        <a:bodyPr/>
        <a:lstStyle/>
        <a:p>
          <a:r>
            <a:rPr lang="ru-RU" dirty="0" smtClean="0"/>
            <a:t>Что мне нужно делать в первую очередь?</a:t>
          </a:r>
          <a:endParaRPr lang="ru-RU" dirty="0"/>
        </a:p>
      </dgm:t>
    </dgm:pt>
    <dgm:pt modelId="{3671203B-63AA-4CCA-83C7-AC5EA0F8D875}" type="parTrans" cxnId="{B922BF3B-AD57-4BD6-A434-851388980A20}">
      <dgm:prSet/>
      <dgm:spPr/>
      <dgm:t>
        <a:bodyPr/>
        <a:lstStyle/>
        <a:p>
          <a:endParaRPr lang="ru-RU"/>
        </a:p>
      </dgm:t>
    </dgm:pt>
    <dgm:pt modelId="{51106518-11D1-480D-8168-F803D8F2EC6E}" type="sibTrans" cxnId="{B922BF3B-AD57-4BD6-A434-851388980A20}">
      <dgm:prSet/>
      <dgm:spPr/>
      <dgm:t>
        <a:bodyPr/>
        <a:lstStyle/>
        <a:p>
          <a:endParaRPr lang="ru-RU"/>
        </a:p>
      </dgm:t>
    </dgm:pt>
    <dgm:pt modelId="{97C68436-5CBC-4776-90F0-583C691C32E2}">
      <dgm:prSet/>
      <dgm:spPr/>
      <dgm:t>
        <a:bodyPr/>
        <a:lstStyle/>
        <a:p>
          <a:r>
            <a:rPr lang="ru-RU" dirty="0" smtClean="0"/>
            <a:t>Как контролировать?</a:t>
          </a:r>
          <a:endParaRPr lang="ru-RU" dirty="0"/>
        </a:p>
      </dgm:t>
    </dgm:pt>
    <dgm:pt modelId="{11E1432C-35D2-4421-99F2-82ABB20ACC28}" type="parTrans" cxnId="{CBBF43F8-CACB-4EB8-854A-E8E2B7ADCC82}">
      <dgm:prSet/>
      <dgm:spPr/>
      <dgm:t>
        <a:bodyPr/>
        <a:lstStyle/>
        <a:p>
          <a:endParaRPr lang="ru-RU"/>
        </a:p>
      </dgm:t>
    </dgm:pt>
    <dgm:pt modelId="{79E492A4-2D3D-41EB-ADB3-C353368889D1}" type="sibTrans" cxnId="{CBBF43F8-CACB-4EB8-854A-E8E2B7ADCC82}">
      <dgm:prSet/>
      <dgm:spPr/>
      <dgm:t>
        <a:bodyPr/>
        <a:lstStyle/>
        <a:p>
          <a:endParaRPr lang="ru-RU"/>
        </a:p>
      </dgm:t>
    </dgm:pt>
    <dgm:pt modelId="{4DB7950D-5624-4320-8BF1-EE1F11EC9497}">
      <dgm:prSet/>
      <dgm:spPr/>
      <dgm:t>
        <a:bodyPr/>
        <a:lstStyle/>
        <a:p>
          <a:r>
            <a:rPr lang="ru-RU" dirty="0" smtClean="0"/>
            <a:t>Какие условия планирования?</a:t>
          </a:r>
          <a:endParaRPr lang="ru-RU" dirty="0"/>
        </a:p>
      </dgm:t>
    </dgm:pt>
    <dgm:pt modelId="{22A45533-3E4B-4998-A1A0-C6D3265D0647}" type="parTrans" cxnId="{CDDD6213-DCB3-4A74-B50F-EEDE283EB830}">
      <dgm:prSet/>
      <dgm:spPr/>
      <dgm:t>
        <a:bodyPr/>
        <a:lstStyle/>
        <a:p>
          <a:endParaRPr lang="ru-RU"/>
        </a:p>
      </dgm:t>
    </dgm:pt>
    <dgm:pt modelId="{77634EFE-EA2B-4D44-BA95-275717BCDE7B}" type="sibTrans" cxnId="{CDDD6213-DCB3-4A74-B50F-EEDE283EB830}">
      <dgm:prSet/>
      <dgm:spPr/>
      <dgm:t>
        <a:bodyPr/>
        <a:lstStyle/>
        <a:p>
          <a:endParaRPr lang="ru-RU"/>
        </a:p>
      </dgm:t>
    </dgm:pt>
    <dgm:pt modelId="{AE2E2BC8-2E6F-4E9F-97B8-0CF5A863EC41}" type="pres">
      <dgm:prSet presAssocID="{BAD92ABB-4633-4224-ACD2-176CE09EDA07}" presName="Name0" presStyleCnt="0">
        <dgm:presLayoutVars>
          <dgm:dir/>
          <dgm:animLvl val="lvl"/>
          <dgm:resizeHandles val="exact"/>
        </dgm:presLayoutVars>
      </dgm:prSet>
      <dgm:spPr/>
    </dgm:pt>
    <dgm:pt modelId="{62DD93B7-2882-4927-AAA0-8B6736120896}" type="pres">
      <dgm:prSet presAssocID="{D50C6F9F-06D2-437E-99FA-60ABAE9D6417}" presName="composite" presStyleCnt="0"/>
      <dgm:spPr/>
    </dgm:pt>
    <dgm:pt modelId="{7EBD2003-CF01-4071-8084-03BBE3F97D49}" type="pres">
      <dgm:prSet presAssocID="{D50C6F9F-06D2-437E-99FA-60ABAE9D6417}" presName="parTx" presStyleLbl="alignNode1" presStyleIdx="0" presStyleCnt="3" custScaleY="165328">
        <dgm:presLayoutVars>
          <dgm:chMax val="0"/>
          <dgm:chPref val="0"/>
          <dgm:bulletEnabled val="1"/>
        </dgm:presLayoutVars>
      </dgm:prSet>
      <dgm:spPr/>
    </dgm:pt>
    <dgm:pt modelId="{BEC6DB83-DCDD-4A41-98FA-6D69827A17B4}" type="pres">
      <dgm:prSet presAssocID="{D50C6F9F-06D2-437E-99FA-60ABAE9D6417}" presName="desTx" presStyleLbl="alignAccFollowNode1" presStyleIdx="0" presStyleCnt="3" custLinFactNeighborX="2655" custLinFactNeighborY="85974">
        <dgm:presLayoutVars>
          <dgm:bulletEnabled val="1"/>
        </dgm:presLayoutVars>
      </dgm:prSet>
      <dgm:spPr/>
    </dgm:pt>
    <dgm:pt modelId="{8C08196A-79A3-4C8F-B388-50F4A87520F1}" type="pres">
      <dgm:prSet presAssocID="{2F028C0C-B4B7-4840-A60E-9929817D96D2}" presName="space" presStyleCnt="0"/>
      <dgm:spPr/>
    </dgm:pt>
    <dgm:pt modelId="{10565EA2-CA4F-44D8-A8EE-6B718AC0800C}" type="pres">
      <dgm:prSet presAssocID="{62D09052-369D-48A1-8CA7-0EABD87F685A}" presName="composite" presStyleCnt="0"/>
      <dgm:spPr/>
    </dgm:pt>
    <dgm:pt modelId="{75E05A82-5C28-4946-8412-40951EE6F83C}" type="pres">
      <dgm:prSet presAssocID="{62D09052-369D-48A1-8CA7-0EABD87F685A}" presName="parTx" presStyleLbl="alignNode1" presStyleIdx="1" presStyleCnt="3" custScaleY="171257">
        <dgm:presLayoutVars>
          <dgm:chMax val="0"/>
          <dgm:chPref val="0"/>
          <dgm:bulletEnabled val="1"/>
        </dgm:presLayoutVars>
      </dgm:prSet>
      <dgm:spPr/>
    </dgm:pt>
    <dgm:pt modelId="{05575F2C-B81C-40A5-BFCF-D00B621AB9F9}" type="pres">
      <dgm:prSet presAssocID="{62D09052-369D-48A1-8CA7-0EABD87F685A}" presName="desTx" presStyleLbl="alignAccFollowNode1" presStyleIdx="1" presStyleCnt="3" custLinFactNeighborX="-9298" custLinFactNeighborY="84274">
        <dgm:presLayoutVars>
          <dgm:bulletEnabled val="1"/>
        </dgm:presLayoutVars>
      </dgm:prSet>
      <dgm:spPr/>
    </dgm:pt>
    <dgm:pt modelId="{7BC18F11-12AF-49C5-B62D-2FE3ACB79CBD}" type="pres">
      <dgm:prSet presAssocID="{32A47776-2657-498D-BA2C-E6C0967BD7EB}" presName="space" presStyleCnt="0"/>
      <dgm:spPr/>
    </dgm:pt>
    <dgm:pt modelId="{AF29CED6-7B41-4C0A-88F5-1C2DF92AB012}" type="pres">
      <dgm:prSet presAssocID="{ECFC0EAC-FF5E-4C04-A03E-1B5D98E88803}" presName="composite" presStyleCnt="0"/>
      <dgm:spPr/>
    </dgm:pt>
    <dgm:pt modelId="{9A097FE0-5F16-4D43-BBF4-803900A7E321}" type="pres">
      <dgm:prSet presAssocID="{ECFC0EAC-FF5E-4C04-A03E-1B5D98E88803}" presName="parTx" presStyleLbl="alignNode1" presStyleIdx="2" presStyleCnt="3" custScaleY="164334">
        <dgm:presLayoutVars>
          <dgm:chMax val="0"/>
          <dgm:chPref val="0"/>
          <dgm:bulletEnabled val="1"/>
        </dgm:presLayoutVars>
      </dgm:prSet>
      <dgm:spPr/>
    </dgm:pt>
    <dgm:pt modelId="{47834328-924D-417A-A787-5AEA2FBF225F}" type="pres">
      <dgm:prSet presAssocID="{ECFC0EAC-FF5E-4C04-A03E-1B5D98E88803}" presName="desTx" presStyleLbl="alignAccFollowNode1" presStyleIdx="2" presStyleCnt="3" custLinFactNeighborX="-1944" custLinFactNeighborY="94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2BF3B-AD57-4BD6-A434-851388980A20}" srcId="{D50C6F9F-06D2-437E-99FA-60ABAE9D6417}" destId="{AF84F31D-0F2E-4816-8912-61D3D20AA8A3}" srcOrd="0" destOrd="0" parTransId="{3671203B-63AA-4CCA-83C7-AC5EA0F8D875}" sibTransId="{51106518-11D1-480D-8168-F803D8F2EC6E}"/>
    <dgm:cxn modelId="{3F5FF5E7-62F5-4BBC-B72E-B9150AB0D7D1}" type="presOf" srcId="{D50C6F9F-06D2-437E-99FA-60ABAE9D6417}" destId="{7EBD2003-CF01-4071-8084-03BBE3F97D49}" srcOrd="0" destOrd="0" presId="urn:microsoft.com/office/officeart/2005/8/layout/hList1"/>
    <dgm:cxn modelId="{A2DC6DBC-70AF-4F64-9FB2-8067A504F3F7}" type="presOf" srcId="{4DB7950D-5624-4320-8BF1-EE1F11EC9497}" destId="{47834328-924D-417A-A787-5AEA2FBF225F}" srcOrd="0" destOrd="0" presId="urn:microsoft.com/office/officeart/2005/8/layout/hList1"/>
    <dgm:cxn modelId="{30494660-CD59-4BF8-9AC4-838FE5422166}" type="presOf" srcId="{AF84F31D-0F2E-4816-8912-61D3D20AA8A3}" destId="{BEC6DB83-DCDD-4A41-98FA-6D69827A17B4}" srcOrd="0" destOrd="0" presId="urn:microsoft.com/office/officeart/2005/8/layout/hList1"/>
    <dgm:cxn modelId="{D73B2BC0-678B-41C9-95DC-AB2221739262}" srcId="{BAD92ABB-4633-4224-ACD2-176CE09EDA07}" destId="{62D09052-369D-48A1-8CA7-0EABD87F685A}" srcOrd="1" destOrd="0" parTransId="{E8C16DFA-DA3D-4BA3-88EF-A3D45491273C}" sibTransId="{32A47776-2657-498D-BA2C-E6C0967BD7EB}"/>
    <dgm:cxn modelId="{0E003094-52CF-4338-BC37-C093D6F04DD2}" type="presOf" srcId="{97C68436-5CBC-4776-90F0-583C691C32E2}" destId="{05575F2C-B81C-40A5-BFCF-D00B621AB9F9}" srcOrd="0" destOrd="0" presId="urn:microsoft.com/office/officeart/2005/8/layout/hList1"/>
    <dgm:cxn modelId="{33057DDD-94E1-402A-ABAC-5F05627AD79C}" srcId="{BAD92ABB-4633-4224-ACD2-176CE09EDA07}" destId="{D50C6F9F-06D2-437E-99FA-60ABAE9D6417}" srcOrd="0" destOrd="0" parTransId="{0A2B3E53-3DD2-413B-85EE-4C29EDE6FCF0}" sibTransId="{2F028C0C-B4B7-4840-A60E-9929817D96D2}"/>
    <dgm:cxn modelId="{219EA040-2DFB-4A10-B705-87F34A144BBA}" type="presOf" srcId="{ECFC0EAC-FF5E-4C04-A03E-1B5D98E88803}" destId="{9A097FE0-5F16-4D43-BBF4-803900A7E321}" srcOrd="0" destOrd="0" presId="urn:microsoft.com/office/officeart/2005/8/layout/hList1"/>
    <dgm:cxn modelId="{CBBF43F8-CACB-4EB8-854A-E8E2B7ADCC82}" srcId="{62D09052-369D-48A1-8CA7-0EABD87F685A}" destId="{97C68436-5CBC-4776-90F0-583C691C32E2}" srcOrd="0" destOrd="0" parTransId="{11E1432C-35D2-4421-99F2-82ABB20ACC28}" sibTransId="{79E492A4-2D3D-41EB-ADB3-C353368889D1}"/>
    <dgm:cxn modelId="{CDDD6213-DCB3-4A74-B50F-EEDE283EB830}" srcId="{ECFC0EAC-FF5E-4C04-A03E-1B5D98E88803}" destId="{4DB7950D-5624-4320-8BF1-EE1F11EC9497}" srcOrd="0" destOrd="0" parTransId="{22A45533-3E4B-4998-A1A0-C6D3265D0647}" sibTransId="{77634EFE-EA2B-4D44-BA95-275717BCDE7B}"/>
    <dgm:cxn modelId="{370B7DE6-FDAB-44E0-9339-2B386428A919}" srcId="{BAD92ABB-4633-4224-ACD2-176CE09EDA07}" destId="{ECFC0EAC-FF5E-4C04-A03E-1B5D98E88803}" srcOrd="2" destOrd="0" parTransId="{B9DC4B73-1A00-4CF9-BA0E-04F7F8681DCF}" sibTransId="{AB06FF72-0B3F-4B04-9E96-4CED6EC9779E}"/>
    <dgm:cxn modelId="{CC163404-F5A9-4167-98FF-005ED017FAB7}" type="presOf" srcId="{62D09052-369D-48A1-8CA7-0EABD87F685A}" destId="{75E05A82-5C28-4946-8412-40951EE6F83C}" srcOrd="0" destOrd="0" presId="urn:microsoft.com/office/officeart/2005/8/layout/hList1"/>
    <dgm:cxn modelId="{B8126E47-044F-4905-B6ED-D96C53F73CA9}" type="presOf" srcId="{BAD92ABB-4633-4224-ACD2-176CE09EDA07}" destId="{AE2E2BC8-2E6F-4E9F-97B8-0CF5A863EC41}" srcOrd="0" destOrd="0" presId="urn:microsoft.com/office/officeart/2005/8/layout/hList1"/>
    <dgm:cxn modelId="{9A91372F-F578-4E1F-8FE2-667410F35B4C}" type="presParOf" srcId="{AE2E2BC8-2E6F-4E9F-97B8-0CF5A863EC41}" destId="{62DD93B7-2882-4927-AAA0-8B6736120896}" srcOrd="0" destOrd="0" presId="urn:microsoft.com/office/officeart/2005/8/layout/hList1"/>
    <dgm:cxn modelId="{8554BDB2-30FB-4B77-91FD-8C35E79F8632}" type="presParOf" srcId="{62DD93B7-2882-4927-AAA0-8B6736120896}" destId="{7EBD2003-CF01-4071-8084-03BBE3F97D49}" srcOrd="0" destOrd="0" presId="urn:microsoft.com/office/officeart/2005/8/layout/hList1"/>
    <dgm:cxn modelId="{2EF7FBE7-5FB3-4327-B143-7EB1DB26AED0}" type="presParOf" srcId="{62DD93B7-2882-4927-AAA0-8B6736120896}" destId="{BEC6DB83-DCDD-4A41-98FA-6D69827A17B4}" srcOrd="1" destOrd="0" presId="urn:microsoft.com/office/officeart/2005/8/layout/hList1"/>
    <dgm:cxn modelId="{2A69DE2D-EF4E-46AB-9B4C-46E83EECF5BC}" type="presParOf" srcId="{AE2E2BC8-2E6F-4E9F-97B8-0CF5A863EC41}" destId="{8C08196A-79A3-4C8F-B388-50F4A87520F1}" srcOrd="1" destOrd="0" presId="urn:microsoft.com/office/officeart/2005/8/layout/hList1"/>
    <dgm:cxn modelId="{2FB3DE8A-723F-40DC-B232-64A63B9C4871}" type="presParOf" srcId="{AE2E2BC8-2E6F-4E9F-97B8-0CF5A863EC41}" destId="{10565EA2-CA4F-44D8-A8EE-6B718AC0800C}" srcOrd="2" destOrd="0" presId="urn:microsoft.com/office/officeart/2005/8/layout/hList1"/>
    <dgm:cxn modelId="{4B85C206-6172-4E97-AB92-DF3FD91BE85F}" type="presParOf" srcId="{10565EA2-CA4F-44D8-A8EE-6B718AC0800C}" destId="{75E05A82-5C28-4946-8412-40951EE6F83C}" srcOrd="0" destOrd="0" presId="urn:microsoft.com/office/officeart/2005/8/layout/hList1"/>
    <dgm:cxn modelId="{C23DD5FA-0344-4C8F-B118-A0239731DC34}" type="presParOf" srcId="{10565EA2-CA4F-44D8-A8EE-6B718AC0800C}" destId="{05575F2C-B81C-40A5-BFCF-D00B621AB9F9}" srcOrd="1" destOrd="0" presId="urn:microsoft.com/office/officeart/2005/8/layout/hList1"/>
    <dgm:cxn modelId="{0AF485C9-85B2-4948-BAFA-0DF116149B04}" type="presParOf" srcId="{AE2E2BC8-2E6F-4E9F-97B8-0CF5A863EC41}" destId="{7BC18F11-12AF-49C5-B62D-2FE3ACB79CBD}" srcOrd="3" destOrd="0" presId="urn:microsoft.com/office/officeart/2005/8/layout/hList1"/>
    <dgm:cxn modelId="{347EE141-3900-4BDE-ABB6-0A76F069EBC0}" type="presParOf" srcId="{AE2E2BC8-2E6F-4E9F-97B8-0CF5A863EC41}" destId="{AF29CED6-7B41-4C0A-88F5-1C2DF92AB012}" srcOrd="4" destOrd="0" presId="urn:microsoft.com/office/officeart/2005/8/layout/hList1"/>
    <dgm:cxn modelId="{5D365EE9-CC74-49E8-AE7F-87F9223DA527}" type="presParOf" srcId="{AF29CED6-7B41-4C0A-88F5-1C2DF92AB012}" destId="{9A097FE0-5F16-4D43-BBF4-803900A7E321}" srcOrd="0" destOrd="0" presId="urn:microsoft.com/office/officeart/2005/8/layout/hList1"/>
    <dgm:cxn modelId="{6ACBAA18-FF2E-40C3-82CF-69365A61DCE9}" type="presParOf" srcId="{AF29CED6-7B41-4C0A-88F5-1C2DF92AB012}" destId="{47834328-924D-417A-A787-5AEA2FBF225F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3857652" cy="321471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Использование психотехник для развития психических функции у детей с ОВЗ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2643182"/>
            <a:ext cx="3643338" cy="35004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642918"/>
            <a:ext cx="45720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«Хлопки»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 1 раз хлопает – ребенок 2 раз в ответ</a:t>
            </a:r>
          </a:p>
          <a:p>
            <a:r>
              <a:rPr lang="ru-RU" dirty="0" smtClean="0"/>
              <a:t>И (или) Педагог показывает 1  палец – ребенок в ответ 2 раза</a:t>
            </a:r>
          </a:p>
          <a:p>
            <a:r>
              <a:rPr lang="ru-RU" dirty="0" smtClean="0"/>
              <a:t>И (или) Педагог поднимает зеленый мячик – ребенок поднимает в ответ из 2 цветных мячиков зеленый (затем усложнение со сменой цвета мячика)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67769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878687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0115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Зрительный и речевой контроль</a:t>
            </a:r>
            <a:br>
              <a:rPr lang="ru-RU" dirty="0" smtClean="0"/>
            </a:br>
            <a:r>
              <a:rPr lang="ru-RU" dirty="0" smtClean="0"/>
              <a:t>(далее по принципу паровозика)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50098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«ДОМИК», «Рыбка», «Башенка» и т.п.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Передача информации и сличение рисунков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4038600" cy="28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00039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857628"/>
            <a:ext cx="3498828" cy="274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Эмоциональный контроль </a:t>
            </a:r>
            <a:r>
              <a:rPr lang="ru-RU" dirty="0" smtClean="0"/>
              <a:t>(снижение импульсивности)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«Речка-берег»</a:t>
            </a:r>
          </a:p>
          <a:p>
            <a:r>
              <a:rPr lang="ru-RU" dirty="0" smtClean="0"/>
              <a:t>(по команде шагаем в речку и при смене команды на берег)</a:t>
            </a:r>
          </a:p>
          <a:p>
            <a:r>
              <a:rPr lang="ru-RU" dirty="0" smtClean="0"/>
              <a:t>Затем по принципу конфликта (речка,  педагог на берегу и наоборот!!!)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736"/>
            <a:ext cx="43291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«Блины»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Мама нам печет блины, очень вкусные они!</a:t>
            </a:r>
            <a:endParaRPr lang="ru-RU" sz="4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101787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736"/>
            <a:ext cx="5715040" cy="25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«Камушки-заборчики-солнышки»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8982" cy="4525963"/>
          </a:xfrm>
        </p:spPr>
        <p:txBody>
          <a:bodyPr/>
          <a:lstStyle/>
          <a:p>
            <a:r>
              <a:rPr lang="ru-RU" dirty="0" smtClean="0"/>
              <a:t>По команде делать упражнение на внимание (педагог специально запутывает детей)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Регуляторные функции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285860"/>
            <a:ext cx="52864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Управляющие функции обеспечивают: 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0" y="2143116"/>
            <a:ext cx="4714876" cy="1343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Познавательные процессы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472" y="3714752"/>
            <a:ext cx="4500594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Двигательный контроль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143372" y="4572008"/>
            <a:ext cx="4643470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Эмоциональные процессы 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00" y="2500306"/>
            <a:ext cx="421484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Речевые процессы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Кулчок-ребро-ладонь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600200"/>
            <a:ext cx="3257544" cy="4525963"/>
          </a:xfrm>
        </p:spPr>
        <p:txBody>
          <a:bodyPr/>
          <a:lstStyle/>
          <a:p>
            <a:r>
              <a:rPr lang="ru-RU" dirty="0" smtClean="0"/>
              <a:t>Со сменой позиции!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5429256" cy="312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«Губки»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Левой рукой сжимаем, а правой рукой – трем. </a:t>
            </a:r>
          </a:p>
          <a:p>
            <a:r>
              <a:rPr lang="ru-RU" dirty="0" smtClean="0"/>
              <a:t>Затем смена позиции!</a:t>
            </a:r>
            <a:endParaRPr lang="ru-RU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421484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«Колодец», «Рыба» и т.п.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3230" cy="4525963"/>
          </a:xfrm>
        </p:spPr>
        <p:txBody>
          <a:bodyPr/>
          <a:lstStyle/>
          <a:p>
            <a:r>
              <a:rPr lang="ru-RU" b="1" dirty="0" smtClean="0"/>
              <a:t>Изолированные движения конкретными  пальцами!</a:t>
            </a:r>
            <a:endParaRPr lang="ru-RU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14488"/>
            <a:ext cx="4681542" cy="376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582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Развитие процессов регуляции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285860"/>
          <a:ext cx="8501122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Движение как основа развития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786050" y="1643050"/>
            <a:ext cx="3214710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ДВИЖЕНИЕ</a:t>
            </a:r>
            <a:endParaRPr lang="ru-RU" sz="32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929322" y="3143248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1785918" y="3143248"/>
            <a:ext cx="126000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57224" y="4071942"/>
            <a:ext cx="292895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АДАПТИВНОСТЬ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4071942"/>
            <a:ext cx="300039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экономичность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2214546" y="5143512"/>
            <a:ext cx="4857784" cy="142876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ПСИХОМОТОРНОЕ РАЗВИТИЕ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Синкинезии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28926" y="2714620"/>
            <a:ext cx="2271722" cy="1843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СИНКИНЕЗИИ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4"/>
            <a:ext cx="3000396" cy="7858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Arial Black" pitchFamily="34" charset="0"/>
              </a:rPr>
              <a:t>Содружественные</a:t>
            </a:r>
            <a:r>
              <a:rPr lang="ru-RU" sz="2000" dirty="0" smtClean="0">
                <a:latin typeface="Arial Black" pitchFamily="34" charset="0"/>
              </a:rPr>
              <a:t> движения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1643050"/>
            <a:ext cx="3429024" cy="8572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Несамостоятельность движений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3357562"/>
            <a:ext cx="3286116" cy="785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Трудности торможения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5000636"/>
            <a:ext cx="3143272" cy="8572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Нарушение избирательности</a:t>
            </a:r>
            <a:endParaRPr lang="ru-RU" sz="2000" dirty="0">
              <a:latin typeface="Arial Black" pitchFamily="34" charset="0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1785918" y="2285992"/>
            <a:ext cx="1143008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endCxn id="4" idx="7"/>
          </p:cNvCxnSpPr>
          <p:nvPr/>
        </p:nvCxnSpPr>
        <p:spPr>
          <a:xfrm rot="5400000">
            <a:off x="4763619" y="2247459"/>
            <a:ext cx="841419" cy="6327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endCxn id="4" idx="5"/>
          </p:cNvCxnSpPr>
          <p:nvPr/>
        </p:nvCxnSpPr>
        <p:spPr>
          <a:xfrm rot="10800000" flipV="1">
            <a:off x="4867962" y="4214817"/>
            <a:ext cx="918484" cy="72981"/>
          </a:xfrm>
          <a:prstGeom prst="bentConnector4">
            <a:avLst>
              <a:gd name="adj1" fmla="val 31889"/>
              <a:gd name="adj2" fmla="val 7830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16200000" flipV="1">
            <a:off x="4393405" y="4607727"/>
            <a:ext cx="1071570" cy="10001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</a:t>
            </a:r>
            <a:r>
              <a:rPr lang="ru-RU" dirty="0" err="1" smtClean="0"/>
              <a:t>синкинезий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715008" y="2143116"/>
            <a:ext cx="2495568" cy="229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357158" y="2143116"/>
            <a:ext cx="4038600" cy="240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642910" y="5075462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 нормальном развитии полностью исчезает к 10-12 годам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5143512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Грубых </a:t>
            </a:r>
            <a:r>
              <a:rPr lang="ru-RU" b="1" dirty="0" err="1" smtClean="0"/>
              <a:t>синкинезий</a:t>
            </a:r>
            <a:r>
              <a:rPr lang="ru-RU" b="1" dirty="0" smtClean="0"/>
              <a:t> нет уже к 5 годам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1500174"/>
            <a:ext cx="242889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ГОРИЗОНТАЛЬНЫЕ ЗЕРКАЛЬНЫЕ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86446" y="1500174"/>
            <a:ext cx="242889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ВЕРТИКАЛЬНЫЕ ОСЕВЫЕ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Упражнения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(логика использования)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214414" y="2857496"/>
            <a:ext cx="1785950" cy="164307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ЛИЦО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29322" y="1643050"/>
            <a:ext cx="1785950" cy="16430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ноги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72198" y="4572008"/>
            <a:ext cx="1643074" cy="157163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руки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14744" y="3000372"/>
            <a:ext cx="1785950" cy="15716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глаза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071802" y="371475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143504" y="271462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86380" y="4429132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Проверка контроля и произвольности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385765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446530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274</Words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Использование психотехник для развития психических функции у детей с ОВЗ</vt:lpstr>
      <vt:lpstr>Регуляторные функции</vt:lpstr>
      <vt:lpstr>Слайд 3</vt:lpstr>
      <vt:lpstr>Развитие процессов регуляции </vt:lpstr>
      <vt:lpstr>Движение как основа развития</vt:lpstr>
      <vt:lpstr>Синкинезии</vt:lpstr>
      <vt:lpstr>Характеристика синкинезий</vt:lpstr>
      <vt:lpstr>Упражнения (логика использования)</vt:lpstr>
      <vt:lpstr>Проверка контроля и произвольности</vt:lpstr>
      <vt:lpstr>Игра «Хлопки»</vt:lpstr>
      <vt:lpstr>Слайд 11</vt:lpstr>
      <vt:lpstr>Слайд 12</vt:lpstr>
      <vt:lpstr>Слайд 13</vt:lpstr>
      <vt:lpstr>Слайд 14</vt:lpstr>
      <vt:lpstr>Зрительный и речевой контроль (далее по принципу паровозика)</vt:lpstr>
      <vt:lpstr>«ДОМИК», «Рыбка», «Башенка» и т.п.</vt:lpstr>
      <vt:lpstr>Эмоциональный контроль (снижение импульсивности)</vt:lpstr>
      <vt:lpstr>«Блины»</vt:lpstr>
      <vt:lpstr>«Камушки-заборчики-солнышки»</vt:lpstr>
      <vt:lpstr>Кулчок-ребро-ладонь</vt:lpstr>
      <vt:lpstr>«Губки»</vt:lpstr>
      <vt:lpstr>«Колодец», «Рыба» и т.п.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Домчук</cp:lastModifiedBy>
  <cp:revision>18</cp:revision>
  <dcterms:modified xsi:type="dcterms:W3CDTF">2022-02-20T10:31:04Z</dcterms:modified>
</cp:coreProperties>
</file>