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>
        <p:scale>
          <a:sx n="70" d="100"/>
          <a:sy n="70" d="100"/>
        </p:scale>
        <p:origin x="-1314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1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80000"/>
                <a:satMod val="300000"/>
              </a:schemeClr>
            </a:gs>
            <a:gs pos="100000">
              <a:schemeClr val="bg2">
                <a:lumMod val="2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47864" y="1844824"/>
            <a:ext cx="5544616" cy="2088232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n>
                  <a:solidFill>
                    <a:schemeClr val="accent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Мобильное приложение</a:t>
            </a:r>
            <a:br>
              <a:rPr lang="ru-RU" sz="6000" b="1" dirty="0" smtClean="0">
                <a:ln>
                  <a:solidFill>
                    <a:schemeClr val="accent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n>
                  <a:solidFill>
                    <a:schemeClr val="accent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«МЧС России»</a:t>
            </a:r>
            <a:endParaRPr lang="ru-RU" sz="6000" b="1" dirty="0">
              <a:ln>
                <a:solidFill>
                  <a:schemeClr val="accent6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\\192.168.21.3\Upload\ОТДЕЛЫ 9 ОТРЯДА\ОНД\Старший инспектор (Солярская)\Назарова А.В\Моб. приложение МЧС\mchs-rossii-razrabotano - копия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025" t="7302" r="13743" b="9341"/>
          <a:stretch/>
        </p:blipFill>
        <p:spPr bwMode="auto">
          <a:xfrm>
            <a:off x="755576" y="692696"/>
            <a:ext cx="2736304" cy="56104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4724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80000"/>
                <a:satMod val="300000"/>
              </a:schemeClr>
            </a:gs>
            <a:gs pos="100000">
              <a:schemeClr val="bg2">
                <a:lumMod val="2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192.168.21.3\Upload\ОТДЕЛЫ 9 ОТРЯДА\ОНД\Старший инспектор (Солярская)\Назарова А.В\Моб. приложение МЧС\kRPqWWsro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662" t="2187" r="49332"/>
          <a:stretch/>
        </p:blipFill>
        <p:spPr bwMode="auto">
          <a:xfrm>
            <a:off x="3605742" y="562291"/>
            <a:ext cx="2808312" cy="56757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295820" y="849071"/>
            <a:ext cx="3312368" cy="54006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Приложение можно бесплатно скачать в онлайн-магазинах </a:t>
            </a:r>
            <a:r>
              <a:rPr lang="ru-RU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Google Play, App 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Store.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Оно успешно работает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 мобильных устройствах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iOS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Android.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6448764" y="1314866"/>
            <a:ext cx="2515724" cy="41303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Приложение «МЧС России» необходимо каждому. 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ваш личный помощник.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916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80928"/>
            <a:ext cx="8229600" cy="114300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Соблюдайте </a:t>
            </a:r>
            <a:br>
              <a:rPr lang="ru-RU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 безопасности.</a:t>
            </a:r>
            <a:br>
              <a:rPr lang="ru-RU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Берегите себя и своих близких!</a:t>
            </a:r>
            <a:endParaRPr lang="ru-RU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49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 descr="\\192.168.21.3\Upload\ОТДЕЛЫ 9 ОТРЯДА\ОНД\Старший инспектор (Солярская)\Назарова А.В\Моб. приложение МЧС\mchs-rossii-razrabotano-unikalnoe-mobilnoe-prilozhenie-lichnyy-pomoshchnik-pri-chs_1602980874177785500__2000x20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308" r="7756"/>
          <a:stretch/>
        </p:blipFill>
        <p:spPr bwMode="auto">
          <a:xfrm>
            <a:off x="4469393" y="144016"/>
            <a:ext cx="4422469" cy="3789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179512" y="332656"/>
            <a:ext cx="40386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n>
                  <a:solidFill>
                    <a:schemeClr val="accent6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Приложение поможет 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быстро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найти информацию 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том, как вести себя в случае возникновения чрезвычайной ситуации:</a:t>
            </a:r>
          </a:p>
          <a:p>
            <a:pPr>
              <a:buFontTx/>
              <a:buChar char="-"/>
            </a:pP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дома;</a:t>
            </a:r>
          </a:p>
          <a:p>
            <a:pPr>
              <a:buFontTx/>
              <a:buChar char="-"/>
            </a:pP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даче;</a:t>
            </a:r>
          </a:p>
          <a:p>
            <a:pPr>
              <a:buFontTx/>
              <a:buChar char="-"/>
            </a:pPr>
            <a:r>
              <a:rPr lang="ru-RU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путешествии; </a:t>
            </a:r>
          </a:p>
          <a:p>
            <a:pPr>
              <a:buFontTx/>
              <a:buChar char="-"/>
            </a:pP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лесу и т.д.</a:t>
            </a:r>
          </a:p>
        </p:txBody>
      </p:sp>
      <p:pic>
        <p:nvPicPr>
          <p:cNvPr id="3074" name="Picture 2" descr="\\192.168.21.3\Upload\ОТДЕЛЫ 9 ОТРЯДА\ОНД\Старший инспектор (Солярская)\Назарова А.В\Моб. приложение МЧС\mchs-rossii-razrabotano-unikalnoe-mobilnoe-prilozhenie-lichnyy-pomoshchnik-pri-chs_1602752140841442798__800x8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9393" y="4027929"/>
            <a:ext cx="4422469" cy="26939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019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139952" y="1988840"/>
            <a:ext cx="4896544" cy="22589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3600" b="1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быстрого поиска </a:t>
            </a:r>
            <a:r>
              <a:rPr lang="ru-RU" sz="3600" b="1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вся </a:t>
            </a:r>
            <a:r>
              <a:rPr lang="ru-RU" sz="3600" b="1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информация разбита на </a:t>
            </a:r>
            <a:r>
              <a:rPr lang="ru-RU" sz="3600" b="1" dirty="0" smtClean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разделы</a:t>
            </a:r>
            <a:endParaRPr lang="ru-RU" sz="3600" dirty="0">
              <a:ln>
                <a:solidFill>
                  <a:srgbClr val="002060"/>
                </a:solidFill>
              </a:ln>
            </a:endParaRPr>
          </a:p>
        </p:txBody>
      </p:sp>
      <p:pic>
        <p:nvPicPr>
          <p:cNvPr id="7170" name="Picture 2" descr="C:\Users\Анастасия\Downloads\IMG_45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510420" cy="60238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959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79512" y="980728"/>
            <a:ext cx="3851920" cy="56612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разделе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доступны </a:t>
            </a:r>
          </a:p>
          <a:p>
            <a:pPr marL="0" indent="0"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краткие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инструкции,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которые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всегда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находятся под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рукой с четкой последовательностью действий и правил поведения в экстренной ситуаций.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Инструкции озвучены с помощью голосового помощника. </a:t>
            </a:r>
          </a:p>
          <a:p>
            <a:pPr marL="0" indent="0"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необходимости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можете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воспользоваться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206" y="-14925"/>
            <a:ext cx="5491897" cy="1070992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Раздел «Что делать?»</a:t>
            </a:r>
            <a:endParaRPr lang="ru-RU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Анастасия\Downloads\IMG_45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844824"/>
            <a:ext cx="2792790" cy="4824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Анастасия\Downloads\IMG_453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57"/>
          <a:stretch/>
        </p:blipFill>
        <p:spPr bwMode="auto">
          <a:xfrm>
            <a:off x="6242008" y="204698"/>
            <a:ext cx="2791540" cy="48084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829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653" y="5330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Раздел </a:t>
            </a:r>
            <a:r>
              <a:rPr lang="ru-RU" sz="31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«Первая помощь»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содержит информацию </a:t>
            </a:r>
            <a:r>
              <a:rPr lang="ru-RU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действиях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оказанию </a:t>
            </a:r>
            <a:r>
              <a:rPr lang="ru-RU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первой помощи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пострадавшему </a:t>
            </a:r>
            <a:r>
              <a:rPr lang="ru-RU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 прибытия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медиков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кровотечении, ожоге, травме и т.д.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2051" name="Picture 3" descr="C:\Users\Анастасия\Downloads\IMG_45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676056"/>
            <a:ext cx="2957118" cy="50679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настасия\Downloads\IMG_45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676056"/>
            <a:ext cx="2778390" cy="5065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Анастасия\Downloads\IMG_45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550" y="1673424"/>
            <a:ext cx="2937371" cy="50679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7837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192.168.21.3\Upload\ОТДЕЛЫ 9 ОТРЯДА\ОНД\Старший инспектор (Солярская)\Назарова А.В\Моб. приложение МЧС\fcHmn2XxOHM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996" r="22008"/>
          <a:stretch/>
        </p:blipFill>
        <p:spPr bwMode="auto">
          <a:xfrm>
            <a:off x="107504" y="116632"/>
            <a:ext cx="4225538" cy="42484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Анастасия\Downloads\IMG_45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8632" y="1124744"/>
            <a:ext cx="3275856" cy="56213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7" y="4653136"/>
            <a:ext cx="4896544" cy="1728192"/>
          </a:xfrm>
        </p:spPr>
        <p:txBody>
          <a:bodyPr/>
          <a:lstStyle/>
          <a:p>
            <a:pPr marL="0" indent="0">
              <a:buNone/>
            </a:pPr>
            <a:r>
              <a:rPr lang="ru-RU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Раздел «Карта рисков» </a:t>
            </a:r>
          </a:p>
          <a:p>
            <a:pPr marL="0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дает ежедневный прогноз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неблагоприятных явлений.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4367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-1" y="274638"/>
            <a:ext cx="7173991" cy="1143000"/>
          </a:xfrm>
        </p:spPr>
        <p:txBody>
          <a:bodyPr>
            <a:noAutofit/>
          </a:bodyPr>
          <a:lstStyle/>
          <a:p>
            <a:r>
              <a:rPr lang="ru-RU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Разделы «Проверь свою готовность» и «Проверь свои знания»</a:t>
            </a:r>
            <a:endParaRPr lang="ru-RU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95536" y="1556792"/>
            <a:ext cx="3024336" cy="44644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дают возможность проверить себя.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Нужно просто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пройти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тест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оценить,                       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сколько вы готовы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чрезвычайным ситуациям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2" name="Picture 2" descr="C:\Users\Анастасия\Downloads\IMG_454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40" b="1"/>
          <a:stretch/>
        </p:blipFill>
        <p:spPr bwMode="auto">
          <a:xfrm>
            <a:off x="6803796" y="116633"/>
            <a:ext cx="2232700" cy="37444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настасия\Downloads\IMG_454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21" b="-314"/>
          <a:stretch/>
        </p:blipFill>
        <p:spPr bwMode="auto">
          <a:xfrm>
            <a:off x="4860032" y="1443808"/>
            <a:ext cx="2313959" cy="37268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Анастасия\Downloads\IMG_454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550" b="19624"/>
          <a:stretch/>
        </p:blipFill>
        <p:spPr bwMode="auto">
          <a:xfrm>
            <a:off x="3275856" y="3140968"/>
            <a:ext cx="2335056" cy="35283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6818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255" y="164861"/>
            <a:ext cx="5038882" cy="1151040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Раздел </a:t>
            </a:r>
            <a:br>
              <a:rPr lang="ru-RU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«МЧС </a:t>
            </a:r>
            <a:r>
              <a:rPr lang="ru-RU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рекомендует»</a:t>
            </a:r>
            <a:endParaRPr lang="ru-RU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94479" y="1861259"/>
            <a:ext cx="3742738" cy="460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включает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себя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статьи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 том,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почему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возникают ЧС,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как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их избежать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заранее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ним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Информация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публикуется                                   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соответствии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сезонными рисками.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Анастасия\Downloads\IMG_453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64"/>
          <a:stretch/>
        </p:blipFill>
        <p:spPr bwMode="auto">
          <a:xfrm>
            <a:off x="6018482" y="188640"/>
            <a:ext cx="2944664" cy="45895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630782"/>
            <a:ext cx="2996402" cy="49620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2820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Кнопка «Служба спасения»</a:t>
            </a:r>
            <a:endParaRPr lang="ru-RU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95536" y="1844824"/>
            <a:ext cx="3754760" cy="3845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позволяет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одним прикосновением </a:t>
            </a:r>
            <a:r>
              <a:rPr lang="ru-RU" sz="3200" dirty="0">
                <a:ln>
                  <a:solidFill>
                    <a:schemeClr val="accent6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вызвать службу </a:t>
            </a:r>
            <a:r>
              <a:rPr lang="ru-RU" sz="3200" dirty="0" smtClean="0">
                <a:ln>
                  <a:solidFill>
                    <a:schemeClr val="accent6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спасения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в случае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необходимости </a:t>
            </a:r>
            <a:r>
              <a:rPr lang="ru-RU" sz="3200" dirty="0">
                <a:ln>
                  <a:solidFill>
                    <a:schemeClr val="accent6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поделиться своими координатами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8194" name="Picture 2" descr="\\192.168.21.3\Upload\ОТДЕЛЫ 9 ОТРЯДА\ОНД\Старший инспектор (Солярская)\Назарова А.В\Моб. приложение МЧС\8630_mchs-rossii-razrabotano-uni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69" r="31884"/>
          <a:stretch/>
        </p:blipFill>
        <p:spPr bwMode="auto">
          <a:xfrm>
            <a:off x="4334665" y="1387785"/>
            <a:ext cx="4452969" cy="51125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9361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213</Words>
  <Application>Microsoft Office PowerPoint</Application>
  <PresentationFormat>Экран (4:3)</PresentationFormat>
  <Paragraphs>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Мобильное приложение  «МЧС России»</vt:lpstr>
      <vt:lpstr>Слайд 2</vt:lpstr>
      <vt:lpstr>Слайд 3</vt:lpstr>
      <vt:lpstr>Раздел «Что делать?»</vt:lpstr>
      <vt:lpstr>Раздел «Первая помощь»  содержит информацию о действиях по оказанию первой помощи пострадавшему до прибытия медиков  при кровотечении, ожоге, травме и т.д. </vt:lpstr>
      <vt:lpstr>Слайд 6</vt:lpstr>
      <vt:lpstr>Разделы «Проверь свою готовность» и «Проверь свои знания»</vt:lpstr>
      <vt:lpstr>Раздел  «МЧС рекомендует»</vt:lpstr>
      <vt:lpstr>Кнопка «Служба спасения»</vt:lpstr>
      <vt:lpstr>Слайд 10</vt:lpstr>
      <vt:lpstr>Соблюдайте  правила  безопасности. Берегите себя и своих близких!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Мобильное приложение «МЧС России»</dc:title>
  <dc:creator>Анастасия</dc:creator>
  <cp:lastModifiedBy>Всеволод Рудольфович Несмелов</cp:lastModifiedBy>
  <cp:revision>30</cp:revision>
  <dcterms:created xsi:type="dcterms:W3CDTF">2020-11-26T12:57:57Z</dcterms:created>
  <dcterms:modified xsi:type="dcterms:W3CDTF">2020-12-01T05:42:32Z</dcterms:modified>
</cp:coreProperties>
</file>