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44824"/>
            <a:ext cx="5544616" cy="20882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Мобильное приложение</a:t>
            </a:r>
            <a:br>
              <a:rPr lang="ru-RU" sz="6000" b="1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«МЧС России»</a:t>
            </a:r>
            <a:endParaRPr lang="ru-RU" sz="6000" b="1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92.168.21.3\Upload\ОТДЕЛЫ 9 ОТРЯДА\ОНД\Старший инспектор (Солярская)\Назарова А.В\Моб. приложение МЧС\mchs-rossii-razrabotano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25" t="7302" r="13743" b="9341"/>
          <a:stretch/>
        </p:blipFill>
        <p:spPr bwMode="auto">
          <a:xfrm>
            <a:off x="755576" y="692696"/>
            <a:ext cx="2736304" cy="561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21.3\Upload\ОТДЕЛЫ 9 ОТРЯДА\ОНД\Старший инспектор (Солярская)\Назарова А.В\Моб. приложение МЧС\kRPqWWsro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2" t="2187" r="49332"/>
          <a:stretch/>
        </p:blipFill>
        <p:spPr bwMode="auto">
          <a:xfrm>
            <a:off x="3605742" y="562291"/>
            <a:ext cx="2808312" cy="5675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95820" y="849071"/>
            <a:ext cx="3312368" cy="54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Приложение можно бесплатно скачать в онлайн-магазинах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Google Play, App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Store.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Оно успешно работает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мобильных устройствах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Android.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48764" y="1314866"/>
            <a:ext cx="2515724" cy="4130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«МЧС России» необходимо каждому.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ваш личный помощник.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1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 безопасности.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себя и своих близких!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\\192.168.21.3\Upload\ОТДЕЛЫ 9 ОТРЯДА\ОНД\Старший инспектор (Солярская)\Назарова А.В\Моб. приложение МЧС\mchs-rossii-razrabotano-unikalnoe-mobilnoe-prilozhenie-lichnyy-pomoshchnik-pri-chs_1602980874177785500__2000x2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08" r="7756"/>
          <a:stretch/>
        </p:blipFill>
        <p:spPr bwMode="auto">
          <a:xfrm>
            <a:off x="4469393" y="144016"/>
            <a:ext cx="4422469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038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поможет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найти информацию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том, как вести себя в случае возникновения чрезвычайной ситуации:</a:t>
            </a:r>
          </a:p>
          <a:p>
            <a:pPr>
              <a:buFontTx/>
              <a:buChar char="-"/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дома;</a:t>
            </a:r>
          </a:p>
          <a:p>
            <a:pPr>
              <a:buFontTx/>
              <a:buChar char="-"/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даче;</a:t>
            </a:r>
          </a:p>
          <a:p>
            <a:pPr>
              <a:buFontTx/>
              <a:buChar char="-"/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путешествии; </a:t>
            </a:r>
          </a:p>
          <a:p>
            <a:pPr>
              <a:buFontTx/>
              <a:buChar char="-"/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лесу и т.д.</a:t>
            </a:r>
          </a:p>
        </p:txBody>
      </p:sp>
      <p:pic>
        <p:nvPicPr>
          <p:cNvPr id="3074" name="Picture 2" descr="\\192.168.21.3\Upload\ОТДЕЛЫ 9 ОТРЯДА\ОНД\Старший инспектор (Солярская)\Назарова А.В\Моб. приложение МЧС\mchs-rossii-razrabotano-unikalnoe-mobilnoe-prilozhenie-lichnyy-pomoshchnik-pri-chs_1602752140841442798__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393" y="4027929"/>
            <a:ext cx="4422469" cy="269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1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988840"/>
            <a:ext cx="4896544" cy="2258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быстрого поиска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информация разбита на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sz="36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7170" name="Picture 2" descr="C:\Users\Анастасия\Downloads\IMG_4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10420" cy="6023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5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385192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доступны 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находятся под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рукой с четкой последовательностью действий и правил поведения в экстренной ситуаций.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Инструкции озвучены с помощью голосового помощника. 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необходимости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воспользоваться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06" y="-14925"/>
            <a:ext cx="5491897" cy="107099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«Что делать?»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астасия\Downloads\IMG_4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2792790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астасия\Downloads\IMG_453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7"/>
          <a:stretch/>
        </p:blipFill>
        <p:spPr bwMode="auto">
          <a:xfrm>
            <a:off x="6242008" y="204698"/>
            <a:ext cx="2791540" cy="4808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2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53" y="53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3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«Первая помощь»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содержит информацию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действиях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оказанию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первой помощи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пострадавшему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прибытия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медиков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кровотечении, ожоге, травме и т.д.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 descr="C:\Users\Анастасия\Downloads\IMG_4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76056"/>
            <a:ext cx="2957118" cy="506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астасия\Downloads\IMG_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6056"/>
            <a:ext cx="2778390" cy="5065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астасия\Downloads\IMG_4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" y="1673424"/>
            <a:ext cx="2937371" cy="506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3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21.3\Upload\ОТДЕЛЫ 9 ОТРЯДА\ОНД\Старший инспектор (Солярская)\Назарова А.В\Моб. приложение МЧС\fcHmn2XxOH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6" r="22008"/>
          <a:stretch/>
        </p:blipFill>
        <p:spPr bwMode="auto">
          <a:xfrm>
            <a:off x="107504" y="116632"/>
            <a:ext cx="422553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ownloads\IMG_4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632" y="1124744"/>
            <a:ext cx="3275856" cy="562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7" y="4653136"/>
            <a:ext cx="4896544" cy="17281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«Карта рисков»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дает ежедневный прогноз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неблагоприятных явлений.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6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" y="274638"/>
            <a:ext cx="7173991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Разделы «Проверь свою готовность» и «Проверь свои знания»</a:t>
            </a:r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02433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дают возможность проверить себя.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просто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оценить,                  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вы готовы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чрезвычайным ситуациям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Анастасия\Downloads\IMG_454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0" b="1"/>
          <a:stretch/>
        </p:blipFill>
        <p:spPr bwMode="auto">
          <a:xfrm>
            <a:off x="6803796" y="116633"/>
            <a:ext cx="223270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ownloads\IMG_454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1" b="-314"/>
          <a:stretch/>
        </p:blipFill>
        <p:spPr bwMode="auto">
          <a:xfrm>
            <a:off x="4860032" y="1443808"/>
            <a:ext cx="2313959" cy="3726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стасия\Downloads\IMG_454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50" b="19624"/>
          <a:stretch/>
        </p:blipFill>
        <p:spPr bwMode="auto">
          <a:xfrm>
            <a:off x="3275856" y="3140968"/>
            <a:ext cx="233505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55" y="164861"/>
            <a:ext cx="5038882" cy="115104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«МЧС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рекомендует»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4479" y="1861259"/>
            <a:ext cx="3742738" cy="460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себя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статьи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почему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возникают ЧС,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избежать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заранее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Информация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публикуется                              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сезонными рисками.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настасия\Downloads\IMG_4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4"/>
          <a:stretch/>
        </p:blipFill>
        <p:spPr bwMode="auto">
          <a:xfrm>
            <a:off x="6018482" y="188640"/>
            <a:ext cx="2944664" cy="458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0782"/>
            <a:ext cx="2996402" cy="496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2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Кнопка «Служба спасения»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37547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одним прикосновением </a:t>
            </a:r>
            <a:r>
              <a:rPr lang="ru-RU" sz="3200" dirty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вызвать службу </a:t>
            </a: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 случае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sz="3200" dirty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поделиться своими координатами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 descr="\\192.168.21.3\Upload\ОТДЕЛЫ 9 ОТРЯДА\ОНД\Старший инспектор (Солярская)\Назарова А.В\Моб. приложение МЧС\8630_mchs-rossii-razrabotano-u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9" r="31884"/>
          <a:stretch/>
        </p:blipFill>
        <p:spPr bwMode="auto">
          <a:xfrm>
            <a:off x="4334665" y="1387785"/>
            <a:ext cx="4452969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213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Мобильное приложение  «МЧС России»</vt:lpstr>
      <vt:lpstr>Слайд 2</vt:lpstr>
      <vt:lpstr>Слайд 3</vt:lpstr>
      <vt:lpstr>Раздел «Что делать?»</vt:lpstr>
      <vt:lpstr>Раздел «Первая помощь»  содержит информацию о действиях по оказанию первой помощи пострадавшему до прибытия медиков  при кровотечении, ожоге, травме и т.д. </vt:lpstr>
      <vt:lpstr>Слайд 6</vt:lpstr>
      <vt:lpstr>Разделы «Проверь свою готовность» и «Проверь свои знания»</vt:lpstr>
      <vt:lpstr>Раздел  «МЧС рекомендует»</vt:lpstr>
      <vt:lpstr>Кнопка «Служба спасения»</vt:lpstr>
      <vt:lpstr>Слайд 10</vt:lpstr>
      <vt:lpstr>Соблюдайте  правила  безопасности. Берегите себя и своих близких!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«МЧС России»</dc:title>
  <dc:creator>Анастасия</dc:creator>
  <cp:lastModifiedBy>Всеволод Рудольфович Несмелов</cp:lastModifiedBy>
  <cp:revision>30</cp:revision>
  <dcterms:created xsi:type="dcterms:W3CDTF">2020-11-26T12:57:57Z</dcterms:created>
  <dcterms:modified xsi:type="dcterms:W3CDTF">2020-12-01T05:42:32Z</dcterms:modified>
</cp:coreProperties>
</file>