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42918"/>
            <a:ext cx="7851648" cy="52149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Социально-психологические проблемы адаптации учащихся начальных и пятых классов: оценка готовности и </a:t>
            </a:r>
            <a:r>
              <a:rPr lang="ru-RU" dirty="0" smtClean="0"/>
              <a:t>перспективы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Оценка адаптивных возможностей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11004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 соответствии с программными требованиями</a:t>
            </a:r>
          </a:p>
          <a:p>
            <a:r>
              <a:rPr lang="ru-RU" sz="3600" dirty="0" smtClean="0"/>
              <a:t>Социально-бытовая ориентировка</a:t>
            </a:r>
            <a:endParaRPr lang="ru-RU" sz="3600" dirty="0" smtClean="0"/>
          </a:p>
          <a:p>
            <a:r>
              <a:rPr lang="ru-RU" sz="3600" dirty="0" smtClean="0"/>
              <a:t>Сила нервной системы (соматический статус)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6929486" cy="3440114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Общая</a:t>
            </a:r>
            <a:r>
              <a:rPr lang="ru-RU" dirty="0" smtClean="0"/>
              <a:t> </a:t>
            </a:r>
            <a:r>
              <a:rPr lang="ru-RU" dirty="0" smtClean="0"/>
              <a:t>и </a:t>
            </a:r>
            <a:r>
              <a:rPr lang="ru-RU" b="1" dirty="0" smtClean="0"/>
              <a:t>специальная </a:t>
            </a:r>
            <a:r>
              <a:rPr lang="ru-RU" dirty="0" smtClean="0"/>
              <a:t>готовность детей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Общая готовность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935480"/>
            <a:ext cx="7143800" cy="438912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Морфофункциональный уровень</a:t>
            </a:r>
          </a:p>
          <a:p>
            <a:r>
              <a:rPr lang="ru-RU" sz="4000" dirty="0" smtClean="0"/>
              <a:t>Интеллектуальный уровень</a:t>
            </a:r>
            <a:endParaRPr lang="ru-RU" sz="4000" dirty="0" smtClean="0"/>
          </a:p>
          <a:p>
            <a:r>
              <a:rPr lang="ru-RU" sz="4000" dirty="0" smtClean="0"/>
              <a:t>Личностный уровень</a:t>
            </a:r>
            <a:endParaRPr lang="ru-RU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Специальная готовность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143116"/>
            <a:ext cx="7086624" cy="4110046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приобретение ребенком знаний и умений, которые обеспечат ему успешность овладения содержанием обучения в </a:t>
            </a:r>
            <a:r>
              <a:rPr lang="ru-RU" sz="4000" dirty="0" smtClean="0"/>
              <a:t>первом / пятом классах </a:t>
            </a:r>
            <a:r>
              <a:rPr lang="ru-RU" sz="4000" dirty="0" smtClean="0"/>
              <a:t>школы </a:t>
            </a:r>
            <a:endParaRPr lang="ru-RU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Проблемы адаптации детей с ОВЗ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2919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Психологические</a:t>
            </a:r>
          </a:p>
          <a:p>
            <a:pPr>
              <a:buNone/>
            </a:pPr>
            <a:r>
              <a:rPr lang="ru-RU" dirty="0" smtClean="0"/>
              <a:t>-   Проблемы организации внимания (дисциплинарные трудности)</a:t>
            </a:r>
          </a:p>
          <a:p>
            <a:pPr>
              <a:buFontTx/>
              <a:buChar char="-"/>
            </a:pPr>
            <a:r>
              <a:rPr lang="ru-RU" dirty="0" smtClean="0"/>
              <a:t>ф</a:t>
            </a:r>
            <a:r>
              <a:rPr lang="ru-RU" dirty="0" smtClean="0"/>
              <a:t>рагментарность восприятия</a:t>
            </a:r>
          </a:p>
          <a:p>
            <a:pPr>
              <a:buFontTx/>
              <a:buChar char="-"/>
            </a:pPr>
            <a:r>
              <a:rPr lang="ru-RU" dirty="0" err="1" smtClean="0"/>
              <a:t>н</a:t>
            </a:r>
            <a:r>
              <a:rPr lang="ru-RU" dirty="0" err="1" smtClean="0"/>
              <a:t>есформировнность</a:t>
            </a:r>
            <a:r>
              <a:rPr lang="ru-RU" dirty="0" smtClean="0"/>
              <a:t> </a:t>
            </a:r>
            <a:r>
              <a:rPr lang="ru-RU" dirty="0" err="1" smtClean="0"/>
              <a:t>мнестических</a:t>
            </a:r>
            <a:r>
              <a:rPr lang="ru-RU" dirty="0" smtClean="0"/>
              <a:t> действий</a:t>
            </a:r>
          </a:p>
          <a:p>
            <a:pPr>
              <a:buFontTx/>
              <a:buChar char="-"/>
            </a:pPr>
            <a:r>
              <a:rPr lang="ru-RU" dirty="0" smtClean="0"/>
              <a:t>с</a:t>
            </a:r>
            <a:r>
              <a:rPr lang="ru-RU" dirty="0" smtClean="0"/>
              <a:t>трах и нежелание идти в школу</a:t>
            </a:r>
          </a:p>
          <a:p>
            <a:pPr>
              <a:buFontTx/>
              <a:buChar char="-"/>
            </a:pPr>
            <a:r>
              <a:rPr lang="ru-RU" dirty="0" smtClean="0"/>
              <a:t>а</a:t>
            </a:r>
            <a:r>
              <a:rPr lang="ru-RU" dirty="0" smtClean="0"/>
              <a:t>грессивная защита</a:t>
            </a:r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71612"/>
            <a:ext cx="4038600" cy="478331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Физиологические</a:t>
            </a:r>
            <a:r>
              <a:rPr lang="ru-RU" dirty="0" smtClean="0"/>
              <a:t> </a:t>
            </a:r>
          </a:p>
          <a:p>
            <a:pPr>
              <a:buFontTx/>
              <a:buChar char="-"/>
            </a:pPr>
            <a:r>
              <a:rPr lang="ru-RU" dirty="0" smtClean="0"/>
              <a:t>несовершенство моторики</a:t>
            </a:r>
          </a:p>
          <a:p>
            <a:pPr>
              <a:buFontTx/>
              <a:buChar char="-"/>
            </a:pPr>
            <a:r>
              <a:rPr lang="ru-RU" dirty="0" smtClean="0"/>
              <a:t>н</a:t>
            </a:r>
            <a:r>
              <a:rPr lang="ru-RU" dirty="0" smtClean="0"/>
              <a:t>есовершенная организация санитарно-гигиенических правил и норм (ночные и дневные проблемы)</a:t>
            </a:r>
          </a:p>
          <a:p>
            <a:pPr>
              <a:buFontTx/>
              <a:buChar char="-"/>
            </a:pPr>
            <a:r>
              <a:rPr lang="ru-RU" dirty="0" smtClean="0"/>
              <a:t>т</a:t>
            </a:r>
            <a:r>
              <a:rPr lang="ru-RU" dirty="0" smtClean="0"/>
              <a:t>ики, расторможенность</a:t>
            </a:r>
          </a:p>
          <a:p>
            <a:pPr>
              <a:buFontTx/>
              <a:buChar char="-"/>
            </a:pPr>
            <a:r>
              <a:rPr lang="ru-RU" dirty="0" smtClean="0"/>
              <a:t>п</a:t>
            </a:r>
            <a:r>
              <a:rPr lang="ru-RU" dirty="0" smtClean="0"/>
              <a:t>роблемы с аппетитом, сном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57299"/>
            <a:ext cx="7772400" cy="22431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itchFamily="34" charset="0"/>
              </a:rPr>
              <a:t>Недостатки </a:t>
            </a:r>
            <a:r>
              <a:rPr lang="ru-RU" b="1" dirty="0" smtClean="0">
                <a:latin typeface="Arial Black" pitchFamily="34" charset="0"/>
              </a:rPr>
              <a:t>в развитии процессов </a:t>
            </a:r>
            <a:r>
              <a:rPr lang="ru-RU" b="1" i="1" dirty="0" err="1" smtClean="0">
                <a:latin typeface="Arial Black" pitchFamily="34" charset="0"/>
              </a:rPr>
              <a:t>саморегуляции</a:t>
            </a:r>
            <a:r>
              <a:rPr lang="ru-RU" b="1" i="1" dirty="0" smtClean="0">
                <a:latin typeface="Arial Black" pitchFamily="34" charset="0"/>
              </a:rPr>
              <a:t> </a:t>
            </a:r>
            <a:r>
              <a:rPr lang="ru-RU" b="1" dirty="0" smtClean="0">
                <a:latin typeface="Arial Black" pitchFamily="34" charset="0"/>
              </a:rPr>
              <a:t>и </a:t>
            </a:r>
            <a:r>
              <a:rPr lang="ru-RU" b="1" i="1" dirty="0" smtClean="0">
                <a:latin typeface="Arial Black" pitchFamily="34" charset="0"/>
              </a:rPr>
              <a:t>самоконтроля</a:t>
            </a:r>
            <a:endParaRPr lang="ru-RU" b="1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489922"/>
          </a:xfrm>
        </p:spPr>
        <p:txBody>
          <a:bodyPr>
            <a:noAutofit/>
          </a:bodyPr>
          <a:lstStyle/>
          <a:p>
            <a:r>
              <a:rPr lang="ru-RU" sz="4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Организация психотехнических упражнений в домашних условиях:</a:t>
            </a:r>
            <a:endParaRPr lang="ru-RU" sz="4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928802"/>
            <a:ext cx="6929486" cy="4197361"/>
          </a:xfrm>
        </p:spPr>
        <p:txBody>
          <a:bodyPr/>
          <a:lstStyle/>
          <a:p>
            <a:r>
              <a:rPr lang="ru-RU" sz="4000" dirty="0" smtClean="0"/>
              <a:t>Напряжение-расслабление</a:t>
            </a:r>
          </a:p>
          <a:p>
            <a:r>
              <a:rPr lang="ru-RU" sz="4000" dirty="0" smtClean="0"/>
              <a:t>Межполушарные взаимодействия</a:t>
            </a:r>
          </a:p>
          <a:p>
            <a:r>
              <a:rPr lang="ru-RU" sz="4000" dirty="0" smtClean="0"/>
              <a:t>Дыхательная гимнастика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</TotalTime>
  <Words>133</Words>
  <PresentationFormat>Экран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Социально-психологические проблемы адаптации учащихся начальных и пятых классов: оценка готовности и перспективы</vt:lpstr>
      <vt:lpstr>Оценка адаптивных возможностей</vt:lpstr>
      <vt:lpstr>Общая и специальная готовность детей </vt:lpstr>
      <vt:lpstr>Общая готовность</vt:lpstr>
      <vt:lpstr>Специальная готовность</vt:lpstr>
      <vt:lpstr>Проблемы адаптации детей с ОВЗ</vt:lpstr>
      <vt:lpstr>Недостатки в развитии процессов саморегуляции и самоконтроля</vt:lpstr>
      <vt:lpstr>Организация психотехнических упражнений в домашних условиях: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Социально-психологические проблемы адаптации учащихся начальных и пятых классов: оценка готовности и перспективы</dc:title>
  <cp:lastModifiedBy>Домчук</cp:lastModifiedBy>
  <cp:revision>5</cp:revision>
  <dcterms:modified xsi:type="dcterms:W3CDTF">2018-09-26T12:16:45Z</dcterms:modified>
</cp:coreProperties>
</file>